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8" r:id="rId8"/>
    <p:sldId id="265" r:id="rId9"/>
    <p:sldId id="267" r:id="rId10"/>
    <p:sldId id="266" r:id="rId11"/>
    <p:sldId id="261" r:id="rId12"/>
  </p:sldIdLst>
  <p:sldSz cx="12192000" cy="6858000"/>
  <p:notesSz cx="6858000" cy="9144000"/>
  <p:embeddedFontLst>
    <p:embeddedFont>
      <p:font typeface="Ubuntu" panose="020B060402020202020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6590922C-DFB4-4A5C-922C-5E92B8E760E4}"/>
              </a:ext>
            </a:extLst>
          </p:cNvPr>
          <p:cNvSpPr txBox="1"/>
          <p:nvPr/>
        </p:nvSpPr>
        <p:spPr>
          <a:xfrm>
            <a:off x="970670" y="2307101"/>
            <a:ext cx="10663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Ubuntu" panose="020B0604020202020204" charset="0"/>
              </a:rPr>
              <a:t>APLICACIÓN WEB PARA CALCULAR EL ÍNDICE DE MASA CORPORAL (IMC)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DEL PERSONAL VINCULADO A LA UNIVERSIDAD AUTÓNOMA DE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BUCARAMANGA UNAB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Daniel Dominguez Molina</a:t>
            </a:r>
          </a:p>
          <a:p>
            <a:pPr algn="just"/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     32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Product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Owner</a:t>
            </a:r>
            <a:endParaRPr lang="es-CO" b="0" i="0" dirty="0">
              <a:solidFill>
                <a:schemeClr val="bg2">
                  <a:lumMod val="50000"/>
                </a:schemeClr>
              </a:solidFill>
              <a:effectLst/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Leslie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Yizet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Salas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33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Andres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Rivera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38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Esteban Saldarriaga Sierra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31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186989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un aplicativo web, evidenciar el índice de masa corporal de la población estudiantil de la universidad autónoma de Bucaramanga, logrando así que se tome conciencia sobre la salud y prevención de enfermedades cardiacas.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84837" y="2107120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virtualidad y los hábitos pocos saludables, hacen que el sedentarismo en la comunidad académica, ponga en riesgo su salud, haciendo menos productivos a los trabajadores como alumnos del la universidad, haciendo que con este aplicativo se pueda prevenir enfermedades cardiacas y perdida de productividad.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6375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encontró en internet paginas web que ofrecen también el calculo de IMC para una sola persona en particular, el objetivo de nuestra pagina es lograr darle el apoyo a la UNAB para poder impactar toda su población universitaria y brindarle una herramienta personalizada con fines de sensibilización y programas de salud.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continuación podemos ver diferentes imágenes de estas paginas web y algunas app móviles: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26" y="226200"/>
            <a:ext cx="3978103" cy="2358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54" y="2584235"/>
            <a:ext cx="2445409" cy="31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7" y="2923849"/>
            <a:ext cx="5734050" cy="3067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6" y="527221"/>
            <a:ext cx="4701495" cy="30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64653" y="1795266"/>
            <a:ext cx="9753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Css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Mysql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Postman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Github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Metodologías de trabajo ágil (SCRUM)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 de ingeniería de sistemas e ingeniería biomédica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Recursos: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Equipos portátiles Intel core-i5, equipados con softwares de desarrollo, para programación de los entornos de Back y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frontend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006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1007</TotalTime>
  <Words>334</Words>
  <Application>Microsoft Office PowerPoint</Application>
  <PresentationFormat>Panorámica</PresentationFormat>
  <Paragraphs>46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Ubuntu</vt:lpstr>
      <vt:lpstr>Arial</vt:lpstr>
      <vt:lpstr>Calibri Light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Julian Esteban Saldarriaga Sierra</cp:lastModifiedBy>
  <cp:revision>17</cp:revision>
  <dcterms:created xsi:type="dcterms:W3CDTF">2021-04-09T17:18:33Z</dcterms:created>
  <dcterms:modified xsi:type="dcterms:W3CDTF">2021-11-25T01:21:14Z</dcterms:modified>
</cp:coreProperties>
</file>